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6405"/>
  </p:normalViewPr>
  <p:slideViewPr>
    <p:cSldViewPr snapToGrid="0" snapToObjects="1">
      <p:cViewPr>
        <p:scale>
          <a:sx n="91" d="100"/>
          <a:sy n="91" d="100"/>
        </p:scale>
        <p:origin x="1264" y="9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94787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208622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565755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707774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236173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184964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161581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57867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331381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66275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385316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CE61CE-7869-AA4A-9480-836F901C07CE}" type="datetimeFigureOut">
              <a:rPr lang="fr-FR" smtClean="0"/>
              <a:t>12/01/2021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ADF0F9-9FE8-BC42-9FD3-01845A0A7B8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687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8" name="Groupe 37">
            <a:extLst>
              <a:ext uri="{FF2B5EF4-FFF2-40B4-BE49-F238E27FC236}">
                <a16:creationId xmlns:a16="http://schemas.microsoft.com/office/drawing/2014/main" id="{D08E4A7A-DF7D-CB41-BEDC-B647C0E3AB07}"/>
              </a:ext>
            </a:extLst>
          </p:cNvPr>
          <p:cNvGrpSpPr>
            <a:grpSpLocks noChangeAspect="1"/>
          </p:cNvGrpSpPr>
          <p:nvPr/>
        </p:nvGrpSpPr>
        <p:grpSpPr>
          <a:xfrm>
            <a:off x="1161092" y="1275888"/>
            <a:ext cx="7209593" cy="4716948"/>
            <a:chOff x="2748691" y="1805514"/>
            <a:chExt cx="3722447" cy="2435448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3A1F864A-93D0-B149-8919-8429BE0B48D0}"/>
                </a:ext>
              </a:extLst>
            </p:cNvPr>
            <p:cNvSpPr/>
            <p:nvPr/>
          </p:nvSpPr>
          <p:spPr>
            <a:xfrm>
              <a:off x="2974312" y="2009670"/>
              <a:ext cx="3496826" cy="199962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" name="Ellipse 4">
              <a:extLst>
                <a:ext uri="{FF2B5EF4-FFF2-40B4-BE49-F238E27FC236}">
                  <a16:creationId xmlns:a16="http://schemas.microsoft.com/office/drawing/2014/main" id="{2B31F8C5-7D82-F946-8EC4-386955979004}"/>
                </a:ext>
              </a:extLst>
            </p:cNvPr>
            <p:cNvSpPr/>
            <p:nvPr/>
          </p:nvSpPr>
          <p:spPr>
            <a:xfrm rot="20553184">
              <a:off x="3749040" y="2865120"/>
              <a:ext cx="1422400" cy="563880"/>
            </a:xfrm>
            <a:prstGeom prst="ellipse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7" name="Connecteur droit 6">
              <a:extLst>
                <a:ext uri="{FF2B5EF4-FFF2-40B4-BE49-F238E27FC236}">
                  <a16:creationId xmlns:a16="http://schemas.microsoft.com/office/drawing/2014/main" id="{A157CB54-B088-2C44-94B5-8D3EAC5726CA}"/>
                </a:ext>
              </a:extLst>
            </p:cNvPr>
            <p:cNvCxnSpPr>
              <a:cxnSpLocks/>
            </p:cNvCxnSpPr>
            <p:nvPr/>
          </p:nvCxnSpPr>
          <p:spPr>
            <a:xfrm>
              <a:off x="4460240" y="2009670"/>
              <a:ext cx="0" cy="1137390"/>
            </a:xfrm>
            <a:prstGeom prst="line">
              <a:avLst/>
            </a:prstGeom>
            <a:ln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38E904A4-D2BC-CC4C-B50B-4483B092C9FA}"/>
                </a:ext>
              </a:extLst>
            </p:cNvPr>
            <p:cNvCxnSpPr>
              <a:cxnSpLocks/>
            </p:cNvCxnSpPr>
            <p:nvPr/>
          </p:nvCxnSpPr>
          <p:spPr>
            <a:xfrm>
              <a:off x="2974312" y="3147060"/>
              <a:ext cx="3496826" cy="0"/>
            </a:xfrm>
            <a:prstGeom prst="line">
              <a:avLst/>
            </a:prstGeom>
            <a:ln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onnecteur droit 16">
              <a:extLst>
                <a:ext uri="{FF2B5EF4-FFF2-40B4-BE49-F238E27FC236}">
                  <a16:creationId xmlns:a16="http://schemas.microsoft.com/office/drawing/2014/main" id="{3B4A290B-1D3D-7642-ABF8-4AB699EFE1D8}"/>
                </a:ext>
              </a:extLst>
            </p:cNvPr>
            <p:cNvCxnSpPr>
              <a:cxnSpLocks/>
              <a:stCxn id="5" idx="6"/>
            </p:cNvCxnSpPr>
            <p:nvPr/>
          </p:nvCxnSpPr>
          <p:spPr>
            <a:xfrm flipH="1">
              <a:off x="4460239" y="2933826"/>
              <a:ext cx="678482" cy="208042"/>
            </a:xfrm>
            <a:prstGeom prst="line">
              <a:avLst/>
            </a:prstGeom>
            <a:ln>
              <a:headEnd type="triangle" w="sm" len="med"/>
              <a:tailEnd type="triangle" w="sm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Connecteur droit 22">
              <a:extLst>
                <a:ext uri="{FF2B5EF4-FFF2-40B4-BE49-F238E27FC236}">
                  <a16:creationId xmlns:a16="http://schemas.microsoft.com/office/drawing/2014/main" id="{0FF4D61A-12F9-7141-837A-02A90FB46E9A}"/>
                </a:ext>
              </a:extLst>
            </p:cNvPr>
            <p:cNvCxnSpPr>
              <a:cxnSpLocks/>
              <a:stCxn id="5" idx="4"/>
            </p:cNvCxnSpPr>
            <p:nvPr/>
          </p:nvCxnSpPr>
          <p:spPr>
            <a:xfrm flipH="1" flipV="1">
              <a:off x="4460239" y="3133127"/>
              <a:ext cx="84533" cy="282902"/>
            </a:xfrm>
            <a:prstGeom prst="line">
              <a:avLst/>
            </a:prstGeom>
            <a:ln>
              <a:headEnd type="triangle" w="sm" len="med"/>
              <a:tailEnd type="triangle" w="sm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" name="ZoneTexte 25">
              <a:extLst>
                <a:ext uri="{FF2B5EF4-FFF2-40B4-BE49-F238E27FC236}">
                  <a16:creationId xmlns:a16="http://schemas.microsoft.com/office/drawing/2014/main" id="{9F4D236B-0BD3-A04E-A99B-49D1C375C4BE}"/>
                </a:ext>
              </a:extLst>
            </p:cNvPr>
            <p:cNvSpPr txBox="1"/>
            <p:nvPr/>
          </p:nvSpPr>
          <p:spPr>
            <a:xfrm>
              <a:off x="4679424" y="2901727"/>
              <a:ext cx="149145" cy="15891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400" dirty="0"/>
                <a:t>A</a:t>
              </a:r>
            </a:p>
          </p:txBody>
        </p:sp>
        <p:sp>
          <p:nvSpPr>
            <p:cNvPr id="27" name="ZoneTexte 26">
              <a:extLst>
                <a:ext uri="{FF2B5EF4-FFF2-40B4-BE49-F238E27FC236}">
                  <a16:creationId xmlns:a16="http://schemas.microsoft.com/office/drawing/2014/main" id="{F99AB66B-4533-AF4B-9EC7-0471BD44975C}"/>
                </a:ext>
              </a:extLst>
            </p:cNvPr>
            <p:cNvSpPr txBox="1"/>
            <p:nvPr/>
          </p:nvSpPr>
          <p:spPr>
            <a:xfrm>
              <a:off x="4345003" y="3227385"/>
              <a:ext cx="145834" cy="15891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400" dirty="0"/>
                <a:t>B</a:t>
              </a:r>
            </a:p>
          </p:txBody>
        </p: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FE764B1C-1B17-6F40-8674-C3B95D803014}"/>
                </a:ext>
              </a:extLst>
            </p:cNvPr>
            <p:cNvCxnSpPr>
              <a:cxnSpLocks/>
              <a:endCxn id="5" idx="6"/>
            </p:cNvCxnSpPr>
            <p:nvPr/>
          </p:nvCxnSpPr>
          <p:spPr>
            <a:xfrm flipH="1">
              <a:off x="5138721" y="2748460"/>
              <a:ext cx="592322" cy="185366"/>
            </a:xfrm>
            <a:prstGeom prst="line">
              <a:avLst/>
            </a:prstGeom>
            <a:ln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" name="Arc 28">
              <a:extLst>
                <a:ext uri="{FF2B5EF4-FFF2-40B4-BE49-F238E27FC236}">
                  <a16:creationId xmlns:a16="http://schemas.microsoft.com/office/drawing/2014/main" id="{046AB170-4E6B-EC45-850D-1E8BD7711B5E}"/>
                </a:ext>
              </a:extLst>
            </p:cNvPr>
            <p:cNvSpPr/>
            <p:nvPr/>
          </p:nvSpPr>
          <p:spPr>
            <a:xfrm>
              <a:off x="3342640" y="2009670"/>
              <a:ext cx="2235199" cy="2231292"/>
            </a:xfrm>
            <a:prstGeom prst="arc">
              <a:avLst>
                <a:gd name="adj1" fmla="val 20629753"/>
                <a:gd name="adj2" fmla="val 54087"/>
              </a:avLst>
            </a:prstGeom>
            <a:ln>
              <a:tailEnd type="triangle" w="sm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30" name="ZoneTexte 29">
              <a:extLst>
                <a:ext uri="{FF2B5EF4-FFF2-40B4-BE49-F238E27FC236}">
                  <a16:creationId xmlns:a16="http://schemas.microsoft.com/office/drawing/2014/main" id="{C61C0480-8F5A-A749-BA9A-92B7307C429C}"/>
                </a:ext>
              </a:extLst>
            </p:cNvPr>
            <p:cNvSpPr txBox="1"/>
            <p:nvPr/>
          </p:nvSpPr>
          <p:spPr>
            <a:xfrm>
              <a:off x="5584007" y="2902632"/>
              <a:ext cx="140868" cy="15891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400" dirty="0"/>
                <a:t>E</a:t>
              </a:r>
            </a:p>
          </p:txBody>
        </p:sp>
        <p:sp>
          <p:nvSpPr>
            <p:cNvPr id="31" name="ZoneTexte 30">
              <a:extLst>
                <a:ext uri="{FF2B5EF4-FFF2-40B4-BE49-F238E27FC236}">
                  <a16:creationId xmlns:a16="http://schemas.microsoft.com/office/drawing/2014/main" id="{F489509E-D61C-D14C-931E-17A120AB74F8}"/>
                </a:ext>
              </a:extLst>
            </p:cNvPr>
            <p:cNvSpPr txBox="1"/>
            <p:nvPr/>
          </p:nvSpPr>
          <p:spPr>
            <a:xfrm>
              <a:off x="4360834" y="1805514"/>
              <a:ext cx="170664" cy="15891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400" dirty="0" err="1"/>
                <a:t>u</a:t>
              </a:r>
              <a:r>
                <a:rPr lang="fr-FR" sz="1400" baseline="-25000" dirty="0" err="1"/>
                <a:t>c</a:t>
              </a:r>
              <a:endParaRPr lang="fr-FR" sz="1400" baseline="-25000" dirty="0"/>
            </a:p>
          </p:txBody>
        </p:sp>
        <p:sp>
          <p:nvSpPr>
            <p:cNvPr id="32" name="ZoneTexte 31">
              <a:extLst>
                <a:ext uri="{FF2B5EF4-FFF2-40B4-BE49-F238E27FC236}">
                  <a16:creationId xmlns:a16="http://schemas.microsoft.com/office/drawing/2014/main" id="{2E291544-7196-F949-A513-ED3519191ED9}"/>
                </a:ext>
              </a:extLst>
            </p:cNvPr>
            <p:cNvSpPr txBox="1"/>
            <p:nvPr/>
          </p:nvSpPr>
          <p:spPr>
            <a:xfrm>
              <a:off x="2748691" y="3037847"/>
              <a:ext cx="162917" cy="15891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fr-FR" sz="1400" dirty="0" err="1"/>
                <a:t>v</a:t>
              </a:r>
              <a:r>
                <a:rPr lang="fr-FR" sz="1400" baseline="-25000" dirty="0" err="1"/>
                <a:t>c</a:t>
              </a:r>
              <a:endParaRPr lang="fr-FR" sz="1400" baseline="-25000" dirty="0"/>
            </a:p>
          </p:txBody>
        </p:sp>
      </p:grpSp>
      <p:sp>
        <p:nvSpPr>
          <p:cNvPr id="39" name="ZoneTexte 38">
            <a:extLst>
              <a:ext uri="{FF2B5EF4-FFF2-40B4-BE49-F238E27FC236}">
                <a16:creationId xmlns:a16="http://schemas.microsoft.com/office/drawing/2014/main" id="{B6A0885A-70D0-5744-A863-3FA8557EE1D2}"/>
              </a:ext>
            </a:extLst>
          </p:cNvPr>
          <p:cNvSpPr txBox="1"/>
          <p:nvPr/>
        </p:nvSpPr>
        <p:spPr>
          <a:xfrm>
            <a:off x="1317386" y="1327596"/>
            <a:ext cx="56137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/>
              <a:t>(0, 0)</a:t>
            </a:r>
          </a:p>
        </p:txBody>
      </p:sp>
    </p:spTree>
    <p:extLst>
      <p:ext uri="{BB962C8B-B14F-4D97-AF65-F5344CB8AC3E}">
        <p14:creationId xmlns:p14="http://schemas.microsoft.com/office/powerpoint/2010/main" val="277758390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863</TotalTime>
  <Words>10</Words>
  <Application>Microsoft Macintosh PowerPoint</Application>
  <PresentationFormat>Format A4 (210 x 297 mm)</PresentationFormat>
  <Paragraphs>6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Fabien Spindler</dc:creator>
  <cp:lastModifiedBy>Fabien Spindler</cp:lastModifiedBy>
  <cp:revision>5</cp:revision>
  <dcterms:created xsi:type="dcterms:W3CDTF">2021-01-12T17:11:51Z</dcterms:created>
  <dcterms:modified xsi:type="dcterms:W3CDTF">2021-01-13T07:35:33Z</dcterms:modified>
</cp:coreProperties>
</file>

<file path=docProps/thumbnail.jpeg>
</file>